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 LINEARNIH JEDNAČINA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48" t="30303" r="10147" b="5623"/>
          <a:stretch/>
        </p:blipFill>
        <p:spPr>
          <a:xfrm>
            <a:off x="1097280" y="2035535"/>
            <a:ext cx="6774511" cy="39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94" t="30303" r="11394" b="10182"/>
          <a:stretch/>
        </p:blipFill>
        <p:spPr>
          <a:xfrm>
            <a:off x="1097280" y="2019632"/>
            <a:ext cx="6623436" cy="36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7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26" t="25614" r="3643" b="16954"/>
          <a:stretch/>
        </p:blipFill>
        <p:spPr>
          <a:xfrm>
            <a:off x="1097280" y="2027582"/>
            <a:ext cx="7339054" cy="35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83" t="26656" r="13621" b="6666"/>
          <a:stretch/>
        </p:blipFill>
        <p:spPr>
          <a:xfrm>
            <a:off x="1097280" y="1995779"/>
            <a:ext cx="6416703" cy="40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1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70" t="37856" r="29568" b="30108"/>
          <a:stretch/>
        </p:blipFill>
        <p:spPr>
          <a:xfrm>
            <a:off x="1097280" y="1876508"/>
            <a:ext cx="5057029" cy="19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215" t="26135" r="8632" b="9009"/>
          <a:stretch/>
        </p:blipFill>
        <p:spPr>
          <a:xfrm>
            <a:off x="1097280" y="1908313"/>
            <a:ext cx="6885830" cy="39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9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70" t="20144" r="8899" b="9791"/>
          <a:stretch/>
        </p:blipFill>
        <p:spPr>
          <a:xfrm>
            <a:off x="1097280" y="1828801"/>
            <a:ext cx="6901732" cy="42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7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92" t="22489" r="12195" b="1977"/>
          <a:stretch/>
        </p:blipFill>
        <p:spPr>
          <a:xfrm>
            <a:off x="1097281" y="1852654"/>
            <a:ext cx="6440722" cy="4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24" t="26396" r="11394" b="26070"/>
          <a:stretch/>
        </p:blipFill>
        <p:spPr>
          <a:xfrm>
            <a:off x="1097280" y="1884459"/>
            <a:ext cx="6718852" cy="2902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472" t="74842" r="57097" b="18777"/>
          <a:stretch/>
        </p:blipFill>
        <p:spPr>
          <a:xfrm>
            <a:off x="1606163" y="5025225"/>
            <a:ext cx="2091193" cy="389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099" t="76644" r="70119" b="20361"/>
          <a:stretch/>
        </p:blipFill>
        <p:spPr>
          <a:xfrm>
            <a:off x="7708788" y="4365266"/>
            <a:ext cx="159026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214" t="48795" r="39013" b="46126"/>
          <a:stretch/>
        </p:blipFill>
        <p:spPr>
          <a:xfrm>
            <a:off x="4800600" y="731520"/>
            <a:ext cx="4174435" cy="310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5642" t="60386" r="17096" b="18386"/>
          <a:stretch/>
        </p:blipFill>
        <p:spPr>
          <a:xfrm>
            <a:off x="5184251" y="1041621"/>
            <a:ext cx="2433099" cy="1296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8313" t="56219" r="52554" b="20730"/>
          <a:stretch/>
        </p:blipFill>
        <p:spPr>
          <a:xfrm>
            <a:off x="4800600" y="2926080"/>
            <a:ext cx="2600077" cy="1407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8135" t="50879" r="52198" b="20470"/>
          <a:stretch/>
        </p:blipFill>
        <p:spPr>
          <a:xfrm>
            <a:off x="8746434" y="2926080"/>
            <a:ext cx="2647785" cy="1749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8224" t="55307" r="43288" b="22033"/>
          <a:stretch/>
        </p:blipFill>
        <p:spPr>
          <a:xfrm>
            <a:off x="6635363" y="4899991"/>
            <a:ext cx="3434963" cy="13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194" t="27172" r="24413" b="4783"/>
          <a:stretch/>
        </p:blipFill>
        <p:spPr>
          <a:xfrm>
            <a:off x="1097280" y="2030493"/>
            <a:ext cx="5263764" cy="38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93" t="29652" r="11216"/>
          <a:stretch/>
        </p:blipFill>
        <p:spPr>
          <a:xfrm>
            <a:off x="1097280" y="1916265"/>
            <a:ext cx="6202018" cy="42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84" t="26526" r="10057" b="10573"/>
          <a:stretch/>
        </p:blipFill>
        <p:spPr>
          <a:xfrm>
            <a:off x="1097280" y="2027583"/>
            <a:ext cx="6734755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7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15" t="27047" r="12106" b="9791"/>
          <a:stretch/>
        </p:blipFill>
        <p:spPr>
          <a:xfrm>
            <a:off x="1097280" y="2027584"/>
            <a:ext cx="6575729" cy="38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05" t="40332" r="31706" b="25548"/>
          <a:stretch/>
        </p:blipFill>
        <p:spPr>
          <a:xfrm>
            <a:off x="1097280" y="1956021"/>
            <a:ext cx="4818491" cy="20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04" t="22879" r="17363" b="15782"/>
          <a:stretch/>
        </p:blipFill>
        <p:spPr>
          <a:xfrm>
            <a:off x="1097280" y="2011681"/>
            <a:ext cx="6098651" cy="37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5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94" t="24573" r="8543" b="9271"/>
          <a:stretch/>
        </p:blipFill>
        <p:spPr>
          <a:xfrm>
            <a:off x="1097280" y="1963973"/>
            <a:ext cx="6877878" cy="40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9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37" t="40461" r="11126" b="38832"/>
          <a:stretch/>
        </p:blipFill>
        <p:spPr>
          <a:xfrm>
            <a:off x="1097280" y="1995778"/>
            <a:ext cx="6679096" cy="1264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126" t="34861" r="8186" b="40916"/>
          <a:stretch/>
        </p:blipFill>
        <p:spPr>
          <a:xfrm>
            <a:off x="970059" y="3705309"/>
            <a:ext cx="6933537" cy="14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316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894</TotalTime>
  <Words>41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SISTEM LINEARNIH JEDNAČINA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61</cp:revision>
  <dcterms:created xsi:type="dcterms:W3CDTF">2020-03-17T09:32:11Z</dcterms:created>
  <dcterms:modified xsi:type="dcterms:W3CDTF">2020-11-17T22:43:11Z</dcterms:modified>
</cp:coreProperties>
</file>